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4" r:id="rId9"/>
    <p:sldId id="263" r:id="rId10"/>
    <p:sldId id="268" r:id="rId11"/>
    <p:sldId id="273" r:id="rId12"/>
    <p:sldId id="274" r:id="rId13"/>
    <p:sldId id="271" r:id="rId14"/>
    <p:sldId id="272" r:id="rId15"/>
    <p:sldId id="266" r:id="rId16"/>
    <p:sldId id="269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F0CB0-EA18-4270-8F74-13EDF12313BB}" type="datetimeFigureOut">
              <a:rPr lang="hu-HU" smtClean="0"/>
              <a:t>2025. 07. 06.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DF99-74E4-4EC5-9EDB-D1A855CD7C6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0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9DB3DB3-E854-4639-8613-A765748DF13D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421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C4F2-6470-479C-B53B-6106D8C4B1FF}" type="datetime1">
              <a:rPr lang="hu-HU" smtClean="0"/>
              <a:t>2025. 07. 06.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66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A4CD-A535-436F-9713-F80E0253662D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0947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C065-BFFB-4169-9EB2-5DEE04489657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65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3088-1763-4AEA-AA37-598D77BEF72D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3963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7F2D-9C71-418A-9E20-931FC9D32DE1}" type="datetime1">
              <a:rPr lang="hu-HU" smtClean="0"/>
              <a:t>2025. 07. 06.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8B4D-4977-426B-83D8-26FBF3C89663}" type="datetime1">
              <a:rPr lang="hu-HU" smtClean="0"/>
              <a:t>2025. 07. 06.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06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AB7124D-0677-4522-8373-0D60934EBD5D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82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A052D6-18DE-4945-8748-16E2ABD011E6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886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CB3C-5D51-4A06-9A56-5729DD64DE68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82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5CD0-F279-4AB0-BC4A-4CAD6D70EE35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481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7AE7-D58D-424F-A729-BA87860569B5}" type="datetime1">
              <a:rPr lang="hu-HU" smtClean="0"/>
              <a:t>2025. 07. 06.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425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13A0-8EA3-47FF-80CE-9CAD87DD5ADD}" type="datetime1">
              <a:rPr lang="hu-HU" smtClean="0"/>
              <a:t>2025. 07. 06.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837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3B8C-C090-4D2F-9810-D575C397CA06}" type="datetime1">
              <a:rPr lang="hu-HU" smtClean="0"/>
              <a:t>2025. 07. 06.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740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DFA8-9B4C-4385-9DAC-E79FE7E424C1}" type="datetime1">
              <a:rPr lang="hu-HU" smtClean="0"/>
              <a:t>2025. 07. 06.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67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31BD-01F8-42F6-9374-E232E787CEC3}" type="datetime1">
              <a:rPr lang="hu-HU" smtClean="0"/>
              <a:t>2025. 07. 06.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3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C015-DC7E-416E-994D-566E2426C16E}" type="datetime1">
              <a:rPr lang="hu-HU" smtClean="0"/>
              <a:t>2025. 07. 06.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783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5D67197-B7E6-49CA-AC03-B1DEF8C53FA8}" type="datetime1">
              <a:rPr lang="hu-HU" smtClean="0"/>
              <a:t>2025. 07. 06.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C81B996-896F-4B55-B564-22D93F348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44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2844-AAA4-4EE7-E3B8-2E768DB4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8695" y="1043290"/>
            <a:ext cx="8825658" cy="2677648"/>
          </a:xfrm>
        </p:spPr>
        <p:txBody>
          <a:bodyPr>
            <a:normAutofit/>
          </a:bodyPr>
          <a:lstStyle/>
          <a:p>
            <a:pPr algn="ctr"/>
            <a:r>
              <a:rPr lang="hu-HU" sz="4000" dirty="0"/>
              <a:t>WEBALKALMAZÁS FEJLESZTÉSE ÉS JEGYEK FOGLALÁSÁNAK MENEDZSELÉSE EGY KÖZLEKEDÉSI VÁLLALAT SZÁMÁRA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AAD83-678C-79D8-4F01-E6ED56A9A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8287" y="4285619"/>
            <a:ext cx="3589538" cy="1655762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Vezetőtanár: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Conf. Dr. Iclănzan Andrei David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DD35D8-FDBB-4B67-8587-9CF478FDBFA5}"/>
              </a:ext>
            </a:extLst>
          </p:cNvPr>
          <p:cNvSpPr txBox="1">
            <a:spLocks/>
          </p:cNvSpPr>
          <p:nvPr/>
        </p:nvSpPr>
        <p:spPr>
          <a:xfrm>
            <a:off x="6954177" y="4285619"/>
            <a:ext cx="358953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Végzős hallgató:</a:t>
            </a:r>
          </a:p>
          <a:p>
            <a:r>
              <a:rPr lang="hu-HU" dirty="0">
                <a:solidFill>
                  <a:schemeClr val="bg1"/>
                </a:solidFill>
              </a:rPr>
              <a:t>Szabó Huba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52311-CFC3-1E9C-EBA3-12839689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571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7844-5074-6848-A733-93D1D0AF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C97123-F84E-9A16-CB3A-9C2893BB16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66657" y="2838883"/>
            <a:ext cx="8336132" cy="222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xUnit tesztek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Automatizált tesztelés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Kontroller metódusok ellenőrzése</a:t>
            </a:r>
          </a:p>
          <a:p>
            <a:pPr marL="0" lv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dirty="0"/>
              <a:t>xUnit tesztekhez memóriabeli adatbázis használata (EF Core)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12511-6267-6B31-604C-50F965F3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180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238D-1EF4-CF29-BA82-82FF7C96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dirty="0">
                <a:solidFill>
                  <a:schemeClr val="bg1"/>
                </a:solidFill>
                <a:latin typeface="Arial" panose="020B0604020202020204" pitchFamily="34" charset="0"/>
              </a:rPr>
              <a:t>xUnit tesztek</a:t>
            </a:r>
            <a:b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60D22-D37E-5984-155C-539ED024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11</a:t>
            </a:fld>
            <a:endParaRPr lang="hu-H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FB6E6-7B78-6848-2F48-9480ACC6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2" t="-301" r="3475"/>
          <a:stretch>
            <a:fillRect/>
          </a:stretch>
        </p:blipFill>
        <p:spPr>
          <a:xfrm>
            <a:off x="1908562" y="2618913"/>
            <a:ext cx="8374876" cy="37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79A9-682A-E1E9-AE37-1F5EC189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teszt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2186-310F-D84D-875E-B20A9DEA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u-HU" dirty="0"/>
              <a:t>Milyennek látja az aktuális tömegközlekedési applikációkat?</a:t>
            </a:r>
          </a:p>
          <a:p>
            <a:pPr>
              <a:lnSpc>
                <a:spcPct val="150000"/>
              </a:lnSpc>
            </a:pPr>
            <a:r>
              <a:rPr lang="hu-HU" dirty="0"/>
              <a:t>Milyennek találta az SDMAG webalkalmazást? Könnyű volt használni, navigálni, érthető?</a:t>
            </a:r>
          </a:p>
          <a:p>
            <a:pPr>
              <a:lnSpc>
                <a:spcPct val="150000"/>
              </a:lnSpc>
            </a:pPr>
            <a:r>
              <a:rPr lang="hu-HU" dirty="0"/>
              <a:t>Mi az, ami megnehezítheti a használatát, ha van ilyen?</a:t>
            </a:r>
          </a:p>
          <a:p>
            <a:pPr>
              <a:lnSpc>
                <a:spcPct val="150000"/>
              </a:lnSpc>
            </a:pPr>
            <a:r>
              <a:rPr lang="hu-HU" dirty="0"/>
              <a:t>Miben lehetne kibővíteni?</a:t>
            </a:r>
          </a:p>
          <a:p>
            <a:pPr>
              <a:lnSpc>
                <a:spcPct val="150000"/>
              </a:lnSpc>
            </a:pPr>
            <a:r>
              <a:rPr lang="hu-HU" dirty="0"/>
              <a:t>Milyennek tűnik az alkalmazás felülete, tiszta, átlátható, kedvez a szemnek?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AB42-D273-E61C-453E-142334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646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82B-28C2-3EF2-6D4E-C72747DC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pozitív visszajelzések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42BC-4C55-502F-E8CF-D404000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13</a:t>
            </a:fld>
            <a:endParaRPr lang="hu-HU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460CC6-74F3-11B8-A287-32AF17FDD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03023" y="2958959"/>
            <a:ext cx="7198933" cy="27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Letisztult, logikus felület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Könnyű navigáció, érthetőség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Reklámmentesség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Valós idejű információk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Üzenetküldés, visszajelzés lehetősége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8E55-E38E-01FC-C9C3-152E009C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fejlesztési ötletek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3F1A0-BC40-7676-384F-1095A723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14</a:t>
            </a:fld>
            <a:endParaRPr lang="hu-HU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A097B6-2C4E-21DA-5329-1E125D4C67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4954" y="2923450"/>
            <a:ext cx="8779968" cy="27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Valós idejű helymeghatározás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(busz követése térképen)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 vagy e-mail értesítések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(járat indulás előtt, késés esetén)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Többnyelvű támogatás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Kedvencek/felhasználói mentések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Átszállási lehetőségek, járaton elérhető szolgáltatások megjelenítése (wifi, víz stb.)</a:t>
            </a:r>
          </a:p>
        </p:txBody>
      </p:sp>
    </p:spTree>
    <p:extLst>
      <p:ext uri="{BB962C8B-B14F-4D97-AF65-F5344CB8AC3E}">
        <p14:creationId xmlns:p14="http://schemas.microsoft.com/office/powerpoint/2010/main" val="113724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1621-DC9E-549E-CBBD-FF29E430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8B5E38-5368-B960-0477-D0FDEC085D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23631" y="2269683"/>
            <a:ext cx="1063945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Működő jegyvásárlás, </a:t>
            </a:r>
            <a:r>
              <a:rPr lang="hu-HU" altLang="hu-HU" b="1" dirty="0">
                <a:solidFill>
                  <a:schemeClr val="tx1"/>
                </a:solidFill>
                <a:latin typeface="Arial" panose="020B0604020202020204" pitchFamily="34" charset="0"/>
              </a:rPr>
              <a:t>Email visszaigazolás</a:t>
            </a:r>
            <a:endParaRPr kumimoji="0" lang="hu-HU" altLang="hu-H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Térképes útvonalkezelés</a:t>
            </a:r>
            <a:r>
              <a:rPr lang="hu-HU" altLang="hu-HU" b="1" dirty="0">
                <a:solidFill>
                  <a:schemeClr val="tx1"/>
                </a:solidFill>
                <a:latin typeface="Arial" panose="020B0604020202020204" pitchFamily="34" charset="0"/>
              </a:rPr>
              <a:t>, QR-kód generálás és felhasználás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Könnyen bővíthető, jól átlátható projektarchitektúra </a:t>
            </a:r>
            <a:r>
              <a:rPr lang="hu-H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(Ezt az MVC-minta  alkalmazásával 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hu-H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értem el.)</a:t>
            </a:r>
            <a:endParaRPr lang="hu-HU" altLang="hu-H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hu-HU" b="1" dirty="0">
                <a:solidFill>
                  <a:schemeClr val="tx1"/>
                </a:solidFill>
                <a:latin typeface="Arial" panose="020B0604020202020204" pitchFamily="34" charset="0"/>
              </a:rPr>
              <a:t>Jól strukúrált, minimalista felhasználói felület </a:t>
            </a: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(Ezt a felhasználói visszajelzések is megerősítették)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hu-HU" b="1" dirty="0">
                <a:solidFill>
                  <a:schemeClr val="tx1"/>
                </a:solidFill>
                <a:latin typeface="Arial" panose="020B0604020202020204" pitchFamily="34" charset="0"/>
              </a:rPr>
              <a:t>Felhasználói visszajelzések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77D2C-8ECF-5CD6-5FD7-B717D79F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160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2272-0127-62C7-4425-1C9F9BA1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bővítési lehetőségek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230A1B-A294-5945-AB81-D81D865882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18433" y="2905694"/>
            <a:ext cx="7909147" cy="27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Mobilalkalmazás nézet optimalizálása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fizetés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Buszok v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alós idejű követése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Többnyelvűség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Felhasználói értékelések menténi bővítés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54979-25DC-7133-B8C7-EFCEBF70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17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7E41-0CE7-A5FC-8E19-488F0B04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1BBA5A-5FFC-2038-FE6D-CFD9FE7263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94403" y="1994797"/>
            <a:ext cx="7882514" cy="443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Böngésző használati korlátok (Mozilla)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Teszteléshez szükséges funkciók korlátozása (felhasználói jelszó cserélése)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Azure limitációk (Ingyenes csomag korlátai)</a:t>
            </a: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Mobilos </a:t>
            </a: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környezetben felhasználói felület bizonyos nézetekben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összesűrűsödik</a:t>
            </a:r>
            <a:endParaRPr lang="hu-HU" altLang="hu-H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1E69F-B9D1-CCC8-9137-7FBEA818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701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C74E1-E2AD-A78A-CBEC-D5D5B7B6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498" y="3748719"/>
            <a:ext cx="8825659" cy="956446"/>
          </a:xfrm>
        </p:spPr>
        <p:txBody>
          <a:bodyPr>
            <a:normAutofit/>
          </a:bodyPr>
          <a:lstStyle/>
          <a:p>
            <a:r>
              <a:rPr lang="hu-HU" sz="4800" dirty="0"/>
              <a:t>Köszönöm a figyelmet!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59A2E-2611-59BD-1AB1-06AB1373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27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3FF9-F430-F4EB-AC7F-FF26F624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8C35F7-9280-A506-19FE-A82CAD726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785" y="2941205"/>
            <a:ext cx="7125733" cy="27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Miért választottam ezt a témát?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Valós, mindennapi probléma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tömegközlekedés információhiánya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Kihívás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különböző forrásokból nehézkes információgyűjtés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Cél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központosított, átlátható rendszer létrehozása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Webalkalmazás előnye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elérhetőség bármilyen eszközről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2F49C-FAA9-4EF4-2EF6-D0FFDB2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296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20F3-56D8-4C68-5F90-82F01F3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Célok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B023E3-23FE-22F2-6A69-6D51CE040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76179" y="3182692"/>
            <a:ext cx="8024557" cy="222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Sajátos 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ömegközlekedési rendszer fejlesztése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Letisztult és f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elhasználóbarát felület létrehozása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Jegyek és menetrend-kezelése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Hátt</a:t>
            </a:r>
            <a:r>
              <a:rPr lang="hu-HU" altLang="hu-HU" dirty="0">
                <a:solidFill>
                  <a:schemeClr val="tx1"/>
                </a:solidFill>
                <a:latin typeface="Arial" panose="020B0604020202020204" pitchFamily="34" charset="0"/>
              </a:rPr>
              <a:t>érmenedzsment kivitelezése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007E6-CC3A-A1DF-41C5-AD1EDDF8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15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D787-0C76-4E02-17E4-3A62A76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D03EC93-DF08-6672-9C10-5C865C67A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03023" y="2278457"/>
            <a:ext cx="8761413" cy="395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ASP.NET Core MVC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webalkalmazás-keretrendszer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Entity Framework Core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ORM(Object-Relational Mapping)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Server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relációs adatbázis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Razor Pages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dinamikus HTML-oldalak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Leaflet.js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dinamikus térképes megjelenítés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QR-kód generálás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jegyek foglalása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SMTP e-mail küldés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–üzenetküldés adminnak, visszaigazolás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Microsoft Azure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felhőalapú hosztolás, adatbázis, hatékony tesztelés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5720E-1131-4F5D-86EB-D70F45A1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889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BA10-7645-273E-DE41-15B476B5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Megvalósított funckionalítások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D935C1-72F8-AFC2-E4A7-F3BD362E3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5168" y="2553933"/>
            <a:ext cx="9285186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Felhasználói fiókkezelés (Szerepkörök)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Jegy lefoglalás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Térképes keresés, vizualizáció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CRUD műveletek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QR-kód generálás jegy adatainak elérésére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E-mail funkcionalitások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89CC2-2921-E280-9964-4AE4AC86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130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90FE-424D-EE8B-A40C-9829FB6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felület admin nézet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F0D6C-7EDE-4B1C-407C-005C0DD9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11" y="2308194"/>
            <a:ext cx="9031549" cy="421380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BC682-3064-7B79-574F-4326F53B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67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D05C-3B57-4CE2-D358-18382955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Útvonal nézet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CDE2C-6DEF-A637-156D-C7642447C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"/>
          <a:stretch>
            <a:fillRect/>
          </a:stretch>
        </p:blipFill>
        <p:spPr>
          <a:xfrm>
            <a:off x="669234" y="2239618"/>
            <a:ext cx="10112132" cy="4391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7C6F-7EC0-1603-7B4E-38BAB01B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334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8050-0B28-E1CA-4F71-F64F712B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Jegyfoglalás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2A3DF-E5A4-9C23-9E8F-7DA00E074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1" y="2011080"/>
            <a:ext cx="9827215" cy="45850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F9C1B-635D-52A9-103F-259C01BA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669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E244-F229-11ED-9948-715F0C44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Megvásárolt jegy adatai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F3021-942E-33C0-31BB-A764B684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81" y="2332259"/>
            <a:ext cx="5784337" cy="4232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8BCC5-2B63-98D9-96DF-DA912B5D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B996-896F-4B55-B564-22D93F348080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3330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363</TotalTime>
  <Words>410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 Boardroom</vt:lpstr>
      <vt:lpstr>WEBALKALMAZÁS FEJLESZTÉSE ÉS JEGYEK FOGLALÁSÁNAK MENEDZSELÉSE EGY KÖZLEKEDÉSI VÁLLALAT SZÁMÁRA</vt:lpstr>
      <vt:lpstr>Bevezetés</vt:lpstr>
      <vt:lpstr>Célok</vt:lpstr>
      <vt:lpstr>Felhasznált technológiák</vt:lpstr>
      <vt:lpstr>Megvalósított funckionalítások</vt:lpstr>
      <vt:lpstr>Felhasználói felület admin nézet</vt:lpstr>
      <vt:lpstr>Útvonal nézet</vt:lpstr>
      <vt:lpstr>Jegyfoglalás</vt:lpstr>
      <vt:lpstr>Megvásárolt jegy adatai</vt:lpstr>
      <vt:lpstr>Tesztelés</vt:lpstr>
      <vt:lpstr>xUnit tesztek </vt:lpstr>
      <vt:lpstr>Felhasználói teszt</vt:lpstr>
      <vt:lpstr>Felhasználói pozitív visszajelzések</vt:lpstr>
      <vt:lpstr>Felhasználói fejlesztési ötletek</vt:lpstr>
      <vt:lpstr>Eredmények</vt:lpstr>
      <vt:lpstr>Jövőbeli bővítési lehetőségek</vt:lpstr>
      <vt:lpstr>Korlátok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Huba Szabo</dc:creator>
  <cp:lastModifiedBy>Huba Szabo</cp:lastModifiedBy>
  <cp:revision>37</cp:revision>
  <dcterms:created xsi:type="dcterms:W3CDTF">2025-06-23T15:06:32Z</dcterms:created>
  <dcterms:modified xsi:type="dcterms:W3CDTF">2025-07-06T14:59:54Z</dcterms:modified>
</cp:coreProperties>
</file>